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59cfb660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59cfb660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59cfb660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59cfb660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59cfb660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59cfb660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5a857248d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5a857248d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59cfb660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59cfb660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59cfb6608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59cfb6608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59cfb660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59cfb660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59cfb660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59cfb660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59cfb660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59cfb660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59cfb66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59cfb660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59cfb6608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59cfb6608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59cfb6608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59cfb6608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49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orgs/department-of-public-health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245900" y="1677450"/>
            <a:ext cx="4179000" cy="19707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  </a:t>
            </a:r>
            <a:endParaRPr sz="2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CORONAVIRUS</a:t>
            </a:r>
            <a:endParaRPr sz="2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HEALTH AND SAFETY</a:t>
            </a:r>
            <a:endParaRPr sz="2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               GUIDE </a:t>
            </a:r>
            <a:endParaRPr sz="2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50" y="124262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6899" y="546649"/>
            <a:ext cx="1491100" cy="14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b="1"/>
              <a:t>SELF CARE</a:t>
            </a:r>
            <a:endParaRPr b="1"/>
          </a:p>
        </p:txBody>
      </p:sp>
      <p:sp>
        <p:nvSpPr>
          <p:cNvPr id="124" name="Google Shape;124;p22"/>
          <p:cNvSpPr/>
          <p:nvPr/>
        </p:nvSpPr>
        <p:spPr>
          <a:xfrm>
            <a:off x="2680700" y="1573275"/>
            <a:ext cx="5423100" cy="24039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You've got a better shot at fighting the virus if you have a healthy immune system: 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sleep, eat nutritious food, exercise and reduce stress.</a:t>
            </a:r>
            <a:endParaRPr sz="2500"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0125"/>
            <a:ext cx="2313075" cy="23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4900" y="70150"/>
            <a:ext cx="1609100" cy="160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3470475" y="1369800"/>
            <a:ext cx="5423100" cy="24039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Symptoms range from those of the flu to a mild cold, including: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Fever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Cough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Shortness of breath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Breathing difficulties</a:t>
            </a:r>
            <a:endParaRPr sz="2400"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1150325" y="445025"/>
            <a:ext cx="695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STAY HOME IF FEELING ILL</a:t>
            </a:r>
            <a:endParaRPr b="1"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96925"/>
            <a:ext cx="2648525" cy="264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/>
          <p:nvPr/>
        </p:nvSpPr>
        <p:spPr>
          <a:xfrm>
            <a:off x="1006325" y="1148050"/>
            <a:ext cx="6839100" cy="32268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If you experience any of the symptoms, Do Not Panic!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Call you</a:t>
            </a:r>
            <a:r>
              <a:rPr lang="en-US" sz="2000" dirty="0"/>
              <a:t>r</a:t>
            </a:r>
            <a:r>
              <a:rPr lang="en" sz="2000" dirty="0"/>
              <a:t> local emergency health service.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Massachusetts Department of Public Health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 dirty="0">
                <a:solidFill>
                  <a:schemeClr val="hlink"/>
                </a:solidFill>
                <a:hlinkClick r:id="rId3"/>
              </a:rPr>
              <a:t>https://www.mass.gov/orgs/department-of-public-health</a:t>
            </a:r>
            <a:endParaRPr sz="3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Phone (617) 624-6000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Town of Dighton B</a:t>
            </a:r>
            <a:r>
              <a:rPr lang="en-US" sz="2000" dirty="0"/>
              <a:t>o</a:t>
            </a:r>
            <a:r>
              <a:rPr lang="en" sz="2000" dirty="0"/>
              <a:t>ard of H</a:t>
            </a:r>
            <a:r>
              <a:rPr lang="en-US" sz="2000" dirty="0"/>
              <a:t>e</a:t>
            </a:r>
            <a:r>
              <a:rPr lang="en" sz="2000" dirty="0"/>
              <a:t>alth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Phone (774) 872-0943</a:t>
            </a:r>
            <a:endParaRPr sz="2000" dirty="0"/>
          </a:p>
        </p:txBody>
      </p:sp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AWARENESS IS THE KEY TO PREVENTION</a:t>
            </a:r>
            <a:endParaRPr sz="29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3850" y="2720850"/>
            <a:ext cx="2218450" cy="221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/>
        </p:nvSpPr>
        <p:spPr>
          <a:xfrm>
            <a:off x="2000250" y="509375"/>
            <a:ext cx="458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5"/>
          <p:cNvSpPr/>
          <p:nvPr/>
        </p:nvSpPr>
        <p:spPr>
          <a:xfrm>
            <a:off x="265500" y="260850"/>
            <a:ext cx="4584300" cy="15903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We will get through this, Together!</a:t>
            </a:r>
            <a:endParaRPr sz="2300"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359" y="1942550"/>
            <a:ext cx="3642366" cy="295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7112" y="333775"/>
            <a:ext cx="3171100" cy="31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21750" y="111775"/>
            <a:ext cx="420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STOP THE SPREAD</a:t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121750" y="684475"/>
            <a:ext cx="5423100" cy="24039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Follow these simple steps to prevent the spread of the virus and protect you, your family, colleagues and anyone nearby! 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225" y="992350"/>
            <a:ext cx="2491375" cy="24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5025" y="2386325"/>
            <a:ext cx="3144000" cy="27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Coronavirus (COVID-19)?</a:t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391375" y="1167000"/>
            <a:ext cx="7434600" cy="28095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Coronavirus is a contagious viral strain that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can be passed from one person to another, via: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Direct contact (within 2m/6ft)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Respiratory droplets - sneezing, coughing, talking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Touching a surface infected with the virus</a:t>
            </a:r>
            <a:endParaRPr sz="24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3100" y="0"/>
            <a:ext cx="2159200" cy="21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750" y="657275"/>
            <a:ext cx="2001150" cy="200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3954750" y="1218125"/>
            <a:ext cx="4992600" cy="19008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Wash your hands for at least 60 seconds with soap. If no soap is available use a hand sanitizer with at least 60% alcohol.</a:t>
            </a:r>
            <a:endParaRPr sz="21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84581" y="2431925"/>
            <a:ext cx="2001144" cy="28425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4109200" y="335450"/>
            <a:ext cx="23061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HANDS</a:t>
            </a:r>
            <a:endParaRPr sz="27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8850" y="82375"/>
            <a:ext cx="1794489" cy="180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3927500" y="1441000"/>
            <a:ext cx="4528500" cy="19707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Avoid touching your eyes, nose, and mouth as they’re the most common entry points of the virus</a:t>
            </a:r>
            <a:endParaRPr sz="2400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59300" cy="32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5117100" y="770200"/>
            <a:ext cx="28374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FACE</a:t>
            </a:r>
            <a:endParaRPr sz="28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110650" y="1017725"/>
            <a:ext cx="5423100" cy="24039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Clean your work surfaces (desk, conference table, lunch area) using spray or disinfectant wipes.</a:t>
            </a:r>
            <a:endParaRPr sz="240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750" y="0"/>
            <a:ext cx="3104400" cy="31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391350" y="321475"/>
            <a:ext cx="28095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DISINFECT </a:t>
            </a:r>
            <a:endParaRPr sz="2800" b="1"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9725" y="2457675"/>
            <a:ext cx="2232450" cy="223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4248" y="3421625"/>
            <a:ext cx="1829750" cy="17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b="1"/>
              <a:t>AVOID CONTACT</a:t>
            </a:r>
            <a:endParaRPr b="1"/>
          </a:p>
        </p:txBody>
      </p:sp>
      <p:sp>
        <p:nvSpPr>
          <p:cNvPr id="102" name="Google Shape;102;p19"/>
          <p:cNvSpPr/>
          <p:nvPr/>
        </p:nvSpPr>
        <p:spPr>
          <a:xfrm>
            <a:off x="381575" y="1301800"/>
            <a:ext cx="5423100" cy="24039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Wash hands after contact with frequently touched objects, such as doorknobs, light switches, computers, copiers etc </a:t>
            </a:r>
            <a:endParaRPr sz="240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900" y="0"/>
            <a:ext cx="3586675" cy="39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2074" y="2441000"/>
            <a:ext cx="2882025" cy="262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SOCIAL DISTANCE </a:t>
            </a:r>
            <a:endParaRPr b="1"/>
          </a:p>
        </p:txBody>
      </p:sp>
      <p:sp>
        <p:nvSpPr>
          <p:cNvPr id="110" name="Google Shape;110;p20"/>
          <p:cNvSpPr/>
          <p:nvPr/>
        </p:nvSpPr>
        <p:spPr>
          <a:xfrm>
            <a:off x="381575" y="1301800"/>
            <a:ext cx="5423100" cy="24039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Remain at least six feet apart to the greatest extent possible, both inside and outside workplace.</a:t>
            </a:r>
            <a:endParaRPr sz="2400"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7350" y="69325"/>
            <a:ext cx="3468625" cy="437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MASK</a:t>
            </a:r>
            <a:endParaRPr b="1"/>
          </a:p>
        </p:txBody>
      </p:sp>
      <p:sp>
        <p:nvSpPr>
          <p:cNvPr id="117" name="Google Shape;117;p21"/>
          <p:cNvSpPr/>
          <p:nvPr/>
        </p:nvSpPr>
        <p:spPr>
          <a:xfrm>
            <a:off x="381575" y="1301800"/>
            <a:ext cx="5423100" cy="24039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Employees must wear a face covering while indoors at the workplace</a:t>
            </a:r>
            <a:endParaRPr sz="2400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7075" y="1170125"/>
            <a:ext cx="3034525" cy="303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On-screen Show (16:9)</PresentationFormat>
  <Paragraphs>46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STOP THE SPREAD</vt:lpstr>
      <vt:lpstr>What is Coronavirus (COVID-19)?</vt:lpstr>
      <vt:lpstr>PowerPoint Presentation</vt:lpstr>
      <vt:lpstr>PowerPoint Presentation</vt:lpstr>
      <vt:lpstr>PowerPoint Presentation</vt:lpstr>
      <vt:lpstr> AVOID CONTACT</vt:lpstr>
      <vt:lpstr>SOCIAL DISTANCE </vt:lpstr>
      <vt:lpstr>MASK</vt:lpstr>
      <vt:lpstr> SELF CARE</vt:lpstr>
      <vt:lpstr>STAY HOME IF FEELING ILL</vt:lpstr>
      <vt:lpstr>AWARENESS IS THE KEY TO PREVENTION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Mallory Aronstein</cp:lastModifiedBy>
  <cp:revision>1</cp:revision>
  <dcterms:modified xsi:type="dcterms:W3CDTF">2020-05-26T17:53:07Z</dcterms:modified>
</cp:coreProperties>
</file>